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Source Code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1cef1731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1cef173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1cef1731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1cef1731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1cef173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1cef173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1614aa1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1614aa1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17c150dd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17c150dd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1cef173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1cef173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17c150d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17c150d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17c150dd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17c150d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1cef173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1cef173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17c150d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17c150d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6.6 k-nearest neighbors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CUÁNDO USAR KNN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Menos de 20 atributos por instancia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Muchos datos de entrenamiento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Ventajas: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entrenamiento es muy rápido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No hay pérdida de información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Aprende funciones complejas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Desventajas: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Lenta consulta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El modelo es fácilmente engañado por atributos irrelevantes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Ejemplo: </a:t>
            </a:r>
            <a:r>
              <a:rPr lang="es"/>
              <a:t>identificación de sargazo 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497150"/>
            <a:ext cx="4038475" cy="26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8675"/>
            <a:ext cx="8520599" cy="13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706" y="2543625"/>
            <a:ext cx="4463045" cy="2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82625" y="4199175"/>
            <a:ext cx="82980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“Dime con quién andas y te diré quién eres…”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basado en instancia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974450"/>
            <a:ext cx="54948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Vecino más cercano: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Dada una instancia nueva Xq, primero se ubica el ejemplo de entrenamiento más cercano Xn y se estima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K vecinos más cercanos: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Dada una instancia Xq, vota entre sus k vecinos más cercanos.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Toma la media de los valores f de k vecinos más cercanos.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59566" l="39493" r="39529" t="26942"/>
          <a:stretch/>
        </p:blipFill>
        <p:spPr>
          <a:xfrm>
            <a:off x="3554052" y="2356822"/>
            <a:ext cx="14067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2311" l="37526" r="36602" t="76349"/>
          <a:stretch/>
        </p:blipFill>
        <p:spPr>
          <a:xfrm>
            <a:off x="3435675" y="4319750"/>
            <a:ext cx="1643525" cy="6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749" y="1228675"/>
            <a:ext cx="3538650" cy="31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784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Elegir el número de k vecinos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Tomar los k vecinos más cercanos del nuevo punto, considerando la distancia Euclideana*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Entre estos vecinos contar el número de datos de cada categoría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Asignar el nuevo punto a la categoría que tuvo más vecinos.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Distancia euclideana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20570" l="23912" r="21924" t="15563"/>
          <a:stretch/>
        </p:blipFill>
        <p:spPr>
          <a:xfrm>
            <a:off x="2280400" y="983313"/>
            <a:ext cx="4952626" cy="32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7326" l="16205" r="15988" t="79826"/>
          <a:stretch/>
        </p:blipFill>
        <p:spPr>
          <a:xfrm>
            <a:off x="1747975" y="4342075"/>
            <a:ext cx="6200275" cy="66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</a:t>
            </a:r>
            <a:r>
              <a:rPr lang="es"/>
              <a:t>teórico </a:t>
            </a:r>
            <a:r>
              <a:rPr lang="es"/>
              <a:t>del funcionamiento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Considerando una base de datos con dos clases y atributos X1 y X2. Se desea clasificar una nueva instancia:</a:t>
            </a:r>
            <a:endParaRPr sz="150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16541" l="1429" r="57482" t="18515"/>
          <a:stretch/>
        </p:blipFill>
        <p:spPr>
          <a:xfrm>
            <a:off x="552825" y="1921825"/>
            <a:ext cx="3536899" cy="31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16929" l="1960" r="57610" t="18131"/>
          <a:stretch/>
        </p:blipFill>
        <p:spPr>
          <a:xfrm>
            <a:off x="4898087" y="1921825"/>
            <a:ext cx="3480163" cy="31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Considerando k=5, se cuentan los vecinos de cada clase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2109" l="13226" r="6805" t="23647"/>
          <a:stretch/>
        </p:blipFill>
        <p:spPr>
          <a:xfrm>
            <a:off x="1215550" y="1796175"/>
            <a:ext cx="6380851" cy="28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100" y="19552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Finalmente el nuevo punto se asigna a la categoría que tuvo más vecinos.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15017" l="12968" r="8148" t="25412"/>
          <a:stretch/>
        </p:blipFill>
        <p:spPr>
          <a:xfrm>
            <a:off x="1206612" y="2023150"/>
            <a:ext cx="6730776" cy="285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elegir el valor de k?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9550"/>
            <a:ext cx="3606501" cy="30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725" y="1525450"/>
            <a:ext cx="5138601" cy="26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